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1E1B5-C629-470B-A2A2-A13197B82D77}" type="datetimeFigureOut">
              <a:rPr lang="es-US" smtClean="0"/>
              <a:t>5/13/2022</a:t>
            </a:fld>
            <a:endParaRPr lang="es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14DB-EF99-49A3-B379-3587A16146B2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913858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1E1B5-C629-470B-A2A2-A13197B82D77}" type="datetimeFigureOut">
              <a:rPr lang="es-US" smtClean="0"/>
              <a:t>5/13/2022</a:t>
            </a:fld>
            <a:endParaRPr lang="es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14DB-EF99-49A3-B379-3587A16146B2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556504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1E1B5-C629-470B-A2A2-A13197B82D77}" type="datetimeFigureOut">
              <a:rPr lang="es-US" smtClean="0"/>
              <a:t>5/13/2022</a:t>
            </a:fld>
            <a:endParaRPr lang="es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14DB-EF99-49A3-B379-3587A16146B2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81224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1E1B5-C629-470B-A2A2-A13197B82D77}" type="datetimeFigureOut">
              <a:rPr lang="es-US" smtClean="0"/>
              <a:t>5/13/2022</a:t>
            </a:fld>
            <a:endParaRPr lang="es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14DB-EF99-49A3-B379-3587A16146B2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66510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1E1B5-C629-470B-A2A2-A13197B82D77}" type="datetimeFigureOut">
              <a:rPr lang="es-US" smtClean="0"/>
              <a:t>5/13/2022</a:t>
            </a:fld>
            <a:endParaRPr lang="es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14DB-EF99-49A3-B379-3587A16146B2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648177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1E1B5-C629-470B-A2A2-A13197B82D77}" type="datetimeFigureOut">
              <a:rPr lang="es-US" smtClean="0"/>
              <a:t>5/13/2022</a:t>
            </a:fld>
            <a:endParaRPr lang="es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14DB-EF99-49A3-B379-3587A16146B2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934852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1E1B5-C629-470B-A2A2-A13197B82D77}" type="datetimeFigureOut">
              <a:rPr lang="es-US" smtClean="0"/>
              <a:t>5/13/2022</a:t>
            </a:fld>
            <a:endParaRPr lang="es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14DB-EF99-49A3-B379-3587A16146B2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678760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1E1B5-C629-470B-A2A2-A13197B82D77}" type="datetimeFigureOut">
              <a:rPr lang="es-US" smtClean="0"/>
              <a:t>5/13/2022</a:t>
            </a:fld>
            <a:endParaRPr lang="es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14DB-EF99-49A3-B379-3587A16146B2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532897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1E1B5-C629-470B-A2A2-A13197B82D77}" type="datetimeFigureOut">
              <a:rPr lang="es-US" smtClean="0"/>
              <a:t>5/13/2022</a:t>
            </a:fld>
            <a:endParaRPr lang="es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14DB-EF99-49A3-B379-3587A16146B2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3001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1E1B5-C629-470B-A2A2-A13197B82D77}" type="datetimeFigureOut">
              <a:rPr lang="es-US" smtClean="0"/>
              <a:t>5/13/2022</a:t>
            </a:fld>
            <a:endParaRPr lang="es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14DB-EF99-49A3-B379-3587A16146B2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77409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1E1B5-C629-470B-A2A2-A13197B82D77}" type="datetimeFigureOut">
              <a:rPr lang="es-US" smtClean="0"/>
              <a:t>5/13/2022</a:t>
            </a:fld>
            <a:endParaRPr lang="es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14DB-EF99-49A3-B379-3587A16146B2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078460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1E1B5-C629-470B-A2A2-A13197B82D77}" type="datetimeFigureOut">
              <a:rPr lang="es-US" smtClean="0"/>
              <a:t>5/13/2022</a:t>
            </a:fld>
            <a:endParaRPr lang="es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114DB-EF99-49A3-B379-3587A16146B2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50200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" t="9216" r="196" b="15098"/>
          <a:stretch/>
        </p:blipFill>
        <p:spPr>
          <a:xfrm>
            <a:off x="461681" y="215153"/>
            <a:ext cx="10941424" cy="654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05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327" r="8798" b="17106"/>
          <a:stretch/>
        </p:blipFill>
        <p:spPr>
          <a:xfrm>
            <a:off x="1181719" y="190314"/>
            <a:ext cx="10172081" cy="6488519"/>
          </a:xfrm>
        </p:spPr>
      </p:pic>
    </p:spTree>
    <p:extLst>
      <p:ext uri="{BB962C8B-B14F-4D97-AF65-F5344CB8AC3E}">
        <p14:creationId xmlns:p14="http://schemas.microsoft.com/office/powerpoint/2010/main" val="892170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527" r="8666" b="11379"/>
          <a:stretch/>
        </p:blipFill>
        <p:spPr>
          <a:xfrm>
            <a:off x="427784" y="685796"/>
            <a:ext cx="11475480" cy="572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222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55" y="0"/>
            <a:ext cx="12197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16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8317" r="21371" b="7427"/>
          <a:stretch/>
        </p:blipFill>
        <p:spPr>
          <a:xfrm>
            <a:off x="643822" y="104171"/>
            <a:ext cx="10904356" cy="656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4342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Panorámica</PresentationFormat>
  <Paragraphs>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Banery</dc:creator>
  <cp:lastModifiedBy>Banery</cp:lastModifiedBy>
  <cp:revision>3</cp:revision>
  <dcterms:created xsi:type="dcterms:W3CDTF">2022-05-13T13:46:51Z</dcterms:created>
  <dcterms:modified xsi:type="dcterms:W3CDTF">2022-05-13T15:12:06Z</dcterms:modified>
</cp:coreProperties>
</file>