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58804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931505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993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50187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64411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4183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344225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13753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4723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65776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2604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8F6D2-04A1-466E-BB83-568777597102}" type="datetimeFigureOut">
              <a:rPr lang="es-US" smtClean="0"/>
              <a:t>4/12/2022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A5DF-332A-45D1-ADE3-A1B59BD8DA53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86908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658" y="188259"/>
            <a:ext cx="8670366" cy="650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98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161" y="210670"/>
            <a:ext cx="8719672" cy="653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08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609" y="170329"/>
            <a:ext cx="8791388" cy="659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025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Banery</dc:creator>
  <cp:lastModifiedBy>Banery</cp:lastModifiedBy>
  <cp:revision>1</cp:revision>
  <dcterms:created xsi:type="dcterms:W3CDTF">2022-04-12T15:22:55Z</dcterms:created>
  <dcterms:modified xsi:type="dcterms:W3CDTF">2022-04-12T15:23:55Z</dcterms:modified>
</cp:coreProperties>
</file>